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sldIdLst>
    <p:sldId id="876" r:id="rId2"/>
    <p:sldId id="925" r:id="rId3"/>
    <p:sldId id="759" r:id="rId4"/>
    <p:sldId id="628" r:id="rId5"/>
    <p:sldId id="105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77" r:id="rId29"/>
    <p:sldId id="978" r:id="rId30"/>
    <p:sldId id="979" r:id="rId31"/>
    <p:sldId id="980" r:id="rId32"/>
    <p:sldId id="981" r:id="rId33"/>
    <p:sldId id="987" r:id="rId34"/>
    <p:sldId id="984" r:id="rId35"/>
    <p:sldId id="985" r:id="rId36"/>
    <p:sldId id="990" r:id="rId37"/>
    <p:sldId id="995" r:id="rId38"/>
    <p:sldId id="996" r:id="rId39"/>
    <p:sldId id="1015" r:id="rId40"/>
    <p:sldId id="998" r:id="rId41"/>
    <p:sldId id="999" r:id="rId42"/>
    <p:sldId id="1009" r:id="rId43"/>
    <p:sldId id="1000" r:id="rId44"/>
    <p:sldId id="1001" r:id="rId45"/>
    <p:sldId id="1002" r:id="rId46"/>
    <p:sldId id="1003" r:id="rId47"/>
    <p:sldId id="1004" r:id="rId48"/>
    <p:sldId id="1021" r:id="rId49"/>
    <p:sldId id="1022" r:id="rId50"/>
    <p:sldId id="1035" r:id="rId51"/>
    <p:sldId id="1024" r:id="rId52"/>
    <p:sldId id="1025" r:id="rId53"/>
    <p:sldId id="1041" r:id="rId54"/>
    <p:sldId id="1026" r:id="rId55"/>
    <p:sldId id="1027" r:id="rId56"/>
    <p:sldId id="1043" r:id="rId57"/>
    <p:sldId id="1042" r:id="rId58"/>
    <p:sldId id="1044" r:id="rId59"/>
    <p:sldId id="1045" r:id="rId60"/>
    <p:sldId id="1050" r:id="rId61"/>
    <p:sldId id="291" r:id="rId62"/>
  </p:sldIdLst>
  <p:sldSz cx="9144000" cy="5143500" type="screen16x9"/>
  <p:notesSz cx="6858000" cy="9144000"/>
  <p:custDataLst>
    <p:tags r:id="rId6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0" autoAdjust="0"/>
    <p:restoredTop sz="84898" autoAdjust="0"/>
  </p:normalViewPr>
  <p:slideViewPr>
    <p:cSldViewPr snapToGrid="0" showGuides="1">
      <p:cViewPr varScale="1">
        <p:scale>
          <a:sx n="144" d="100"/>
          <a:sy n="144" d="100"/>
        </p:scale>
        <p:origin x="1752" y="18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2</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60</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15983</TotalTime>
  <Words>4329</Words>
  <Application>Microsoft Macintosh PowerPoint</Application>
  <PresentationFormat>Prezentácia na obrazovke (16:9)</PresentationFormat>
  <Paragraphs>681</Paragraphs>
  <Slides>61</Slides>
  <Notes>60</Notes>
  <HiddenSlides>1</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61</vt:i4>
      </vt:variant>
    </vt:vector>
  </HeadingPairs>
  <TitlesOfParts>
    <vt:vector size="67" baseType="lpstr">
      <vt:lpstr>Arial</vt:lpstr>
      <vt:lpstr>Calibri</vt:lpstr>
      <vt:lpstr>CiscoSans</vt:lpstr>
      <vt:lpstr>CiscoSans ExtraLight</vt:lpstr>
      <vt:lpstr>Wingdings</vt:lpstr>
      <vt:lpstr>Default Theme</vt:lpstr>
      <vt:lpstr>Module 1: Networking Today</vt:lpstr>
      <vt:lpstr>Module Objectives</vt:lpstr>
      <vt:lpstr>1.1 Networks Affect Our Lives</vt:lpstr>
      <vt:lpstr>Prezentácia programu PowerPoint</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Prezentácia programu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Julius Barath</cp:lastModifiedBy>
  <cp:revision>824</cp:revision>
  <dcterms:created xsi:type="dcterms:W3CDTF">2016-08-22T22:27:36Z</dcterms:created>
  <dcterms:modified xsi:type="dcterms:W3CDTF">2020-01-08T12:05:07Z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